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6"/>
  </p:notesMasterIdLst>
  <p:sldIdLst>
    <p:sldId id="289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82" d="100"/>
          <a:sy n="82" d="100"/>
        </p:scale>
        <p:origin x="936" y="78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7679338" cy="772107"/>
          </a:xfrm>
        </p:spPr>
        <p:txBody>
          <a:bodyPr/>
          <a:lstStyle/>
          <a:p>
            <a:r>
              <a:rPr lang="en-US" dirty="0"/>
              <a:t>Day 2: Pre-reg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958457"/>
            <a:ext cx="4749325" cy="747388"/>
          </a:xfrm>
        </p:spPr>
        <p:txBody>
          <a:bodyPr/>
          <a:lstStyle/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2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32651</TotalTime>
  <Words>10</Words>
  <Application>Microsoft Office PowerPoint</Application>
  <PresentationFormat>On-screen Show (16:9)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Georgia</vt:lpstr>
      <vt:lpstr>Lucida Grande</vt:lpstr>
      <vt:lpstr>UoL Powerpoint Guidelines Accessibility Design</vt:lpstr>
      <vt:lpstr>Day 2: Pre-reg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Souto, David (Dr.)</cp:lastModifiedBy>
  <cp:revision>481</cp:revision>
  <cp:lastPrinted>2020-07-06T08:56:06Z</cp:lastPrinted>
  <dcterms:created xsi:type="dcterms:W3CDTF">2020-04-08T13:53:01Z</dcterms:created>
  <dcterms:modified xsi:type="dcterms:W3CDTF">2025-04-21T13:03:05Z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